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70" r:id="rId13"/>
    <p:sldId id="272" r:id="rId14"/>
    <p:sldId id="268" r:id="rId15"/>
    <p:sldId id="271" r:id="rId16"/>
    <p:sldId id="274" r:id="rId17"/>
    <p:sldId id="275" r:id="rId18"/>
    <p:sldId id="276" r:id="rId19"/>
    <p:sldId id="278" r:id="rId20"/>
    <p:sldId id="277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E56E-7845-4951-B965-AF9BA1C44D13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03-4764-4833-B5DF-F100DA0EF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95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E56E-7845-4951-B965-AF9BA1C44D13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03-4764-4833-B5DF-F100DA0EF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32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E56E-7845-4951-B965-AF9BA1C44D13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03-4764-4833-B5DF-F100DA0EF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34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E56E-7845-4951-B965-AF9BA1C44D13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03-4764-4833-B5DF-F100DA0EF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85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E56E-7845-4951-B965-AF9BA1C44D13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03-4764-4833-B5DF-F100DA0EF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76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E56E-7845-4951-B965-AF9BA1C44D13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03-4764-4833-B5DF-F100DA0EF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25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E56E-7845-4951-B965-AF9BA1C44D13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03-4764-4833-B5DF-F100DA0EF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42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E56E-7845-4951-B965-AF9BA1C44D13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03-4764-4833-B5DF-F100DA0EF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32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E56E-7845-4951-B965-AF9BA1C44D13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03-4764-4833-B5DF-F100DA0EF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94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E56E-7845-4951-B965-AF9BA1C44D13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03-4764-4833-B5DF-F100DA0EF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84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E56E-7845-4951-B965-AF9BA1C44D13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03-4764-4833-B5DF-F100DA0EF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28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6E56E-7845-4951-B965-AF9BA1C44D13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F9303-4764-4833-B5DF-F100DA0EF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64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ebruiker\AppData\Local\Microsoft\Windows\Temporary Internet Files\OLK671C\Logo-DEF-medium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/>
          <a:stretch/>
        </p:blipFill>
        <p:spPr bwMode="auto">
          <a:xfrm>
            <a:off x="2757948" y="1772816"/>
            <a:ext cx="4467835" cy="20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9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tests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992888" cy="3937992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endParaRPr lang="nl-NL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59632" y="1484785"/>
            <a:ext cx="7416824" cy="424847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03472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tests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992888" cy="393799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Long </a:t>
            </a:r>
            <a:r>
              <a:rPr lang="nl-NL" dirty="0" err="1" smtClean="0">
                <a:solidFill>
                  <a:schemeClr val="tx1"/>
                </a:solidFill>
              </a:rPr>
              <a:t>drying</a:t>
            </a:r>
            <a:r>
              <a:rPr lang="nl-NL" dirty="0" smtClean="0">
                <a:solidFill>
                  <a:schemeClr val="tx1"/>
                </a:solidFill>
              </a:rPr>
              <a:t> time</a:t>
            </a: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Efficiency &gt; 35%</a:t>
            </a: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After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start-up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process</a:t>
            </a:r>
            <a:r>
              <a:rPr lang="nl-NL" dirty="0" smtClean="0">
                <a:solidFill>
                  <a:schemeClr val="tx1"/>
                </a:solidFill>
              </a:rPr>
              <a:t> heat </a:t>
            </a:r>
            <a:r>
              <a:rPr lang="nl-NL" dirty="0" err="1" smtClean="0">
                <a:solidFill>
                  <a:schemeClr val="tx1"/>
                </a:solidFill>
              </a:rPr>
              <a:t>supply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from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volatile</a:t>
            </a:r>
            <a:r>
              <a:rPr lang="nl-NL" dirty="0" smtClean="0">
                <a:solidFill>
                  <a:schemeClr val="tx1"/>
                </a:solidFill>
              </a:rPr>
              <a:t>; no </a:t>
            </a:r>
            <a:r>
              <a:rPr lang="nl-NL" dirty="0" err="1" smtClean="0">
                <a:solidFill>
                  <a:schemeClr val="tx1"/>
                </a:solidFill>
              </a:rPr>
              <a:t>emissions</a:t>
            </a:r>
            <a:r>
              <a:rPr lang="nl-NL" dirty="0" smtClean="0">
                <a:solidFill>
                  <a:schemeClr val="tx1"/>
                </a:solidFill>
              </a:rPr>
              <a:t> of </a:t>
            </a:r>
            <a:r>
              <a:rPr lang="nl-NL" dirty="0" err="1" smtClean="0">
                <a:solidFill>
                  <a:schemeClr val="tx1"/>
                </a:solidFill>
              </a:rPr>
              <a:t>volatiles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Good</a:t>
            </a:r>
            <a:r>
              <a:rPr lang="nl-NL" dirty="0" smtClean="0">
                <a:solidFill>
                  <a:schemeClr val="tx1"/>
                </a:solidFill>
              </a:rPr>
              <a:t> quality </a:t>
            </a:r>
            <a:r>
              <a:rPr lang="nl-NL" dirty="0" err="1" smtClean="0">
                <a:solidFill>
                  <a:schemeClr val="tx1"/>
                </a:solidFill>
              </a:rPr>
              <a:t>charcoal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Caloric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value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charcoal</a:t>
            </a:r>
            <a:r>
              <a:rPr lang="nl-NL" dirty="0" smtClean="0">
                <a:solidFill>
                  <a:schemeClr val="tx1"/>
                </a:solidFill>
              </a:rPr>
              <a:t>: 30-32 MJ/kg</a:t>
            </a: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Temperature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flue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gases</a:t>
            </a:r>
            <a:r>
              <a:rPr lang="nl-NL" dirty="0" smtClean="0">
                <a:solidFill>
                  <a:schemeClr val="tx1"/>
                </a:solidFill>
              </a:rPr>
              <a:t> &gt; 100 </a:t>
            </a:r>
            <a:r>
              <a:rPr lang="nl-NL" baseline="30000" dirty="0" smtClean="0">
                <a:solidFill>
                  <a:schemeClr val="tx1"/>
                </a:solidFill>
              </a:rPr>
              <a:t>o</a:t>
            </a:r>
            <a:r>
              <a:rPr lang="nl-NL" dirty="0" smtClean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26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tests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992888" cy="3937992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Top </a:t>
            </a:r>
            <a:r>
              <a:rPr lang="nl-NL" dirty="0" err="1" smtClean="0">
                <a:solidFill>
                  <a:schemeClr val="tx1"/>
                </a:solidFill>
              </a:rPr>
              <a:t>loading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less</a:t>
            </a:r>
            <a:r>
              <a:rPr lang="nl-NL" dirty="0" smtClean="0">
                <a:solidFill>
                  <a:schemeClr val="tx1"/>
                </a:solidFill>
              </a:rPr>
              <a:t> practical</a:t>
            </a: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Cooling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outside</a:t>
            </a:r>
            <a:r>
              <a:rPr lang="nl-NL" dirty="0" smtClean="0">
                <a:solidFill>
                  <a:schemeClr val="tx1"/>
                </a:solidFill>
              </a:rPr>
              <a:t> reactor </a:t>
            </a:r>
            <a:r>
              <a:rPr lang="nl-NL" dirty="0" err="1" smtClean="0">
                <a:solidFill>
                  <a:schemeClr val="tx1"/>
                </a:solidFill>
              </a:rPr>
              <a:t>to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decrease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production</a:t>
            </a:r>
            <a:r>
              <a:rPr lang="nl-NL" dirty="0" smtClean="0">
                <a:solidFill>
                  <a:schemeClr val="tx1"/>
                </a:solidFill>
              </a:rPr>
              <a:t> time </a:t>
            </a:r>
            <a:r>
              <a:rPr lang="nl-NL" dirty="0" err="1" smtClean="0">
                <a:solidFill>
                  <a:schemeClr val="tx1"/>
                </a:solidFill>
              </a:rPr>
              <a:t>one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cycle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Separate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simultaneous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drying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with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flue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gases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nl-NL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9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err="1" smtClean="0"/>
              <a:t>Improved</a:t>
            </a:r>
            <a:r>
              <a:rPr lang="nl-NL" dirty="0" smtClean="0"/>
              <a:t> design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992888" cy="3937992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Front </a:t>
            </a:r>
            <a:r>
              <a:rPr lang="nl-NL" dirty="0" err="1" smtClean="0">
                <a:solidFill>
                  <a:schemeClr val="tx1"/>
                </a:solidFill>
              </a:rPr>
              <a:t>loading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with</a:t>
            </a:r>
            <a:r>
              <a:rPr lang="nl-NL" dirty="0" smtClean="0">
                <a:solidFill>
                  <a:schemeClr val="tx1"/>
                </a:solidFill>
              </a:rPr>
              <a:t> reactors (3,5 m</a:t>
            </a:r>
            <a:r>
              <a:rPr lang="nl-NL" baseline="30000" dirty="0" smtClean="0">
                <a:solidFill>
                  <a:schemeClr val="tx1"/>
                </a:solidFill>
              </a:rPr>
              <a:t>3 </a:t>
            </a:r>
            <a:r>
              <a:rPr lang="nl-NL" dirty="0" err="1" smtClean="0">
                <a:solidFill>
                  <a:schemeClr val="tx1"/>
                </a:solidFill>
              </a:rPr>
              <a:t>each</a:t>
            </a:r>
            <a:r>
              <a:rPr lang="nl-NL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Start-up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with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wood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stove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Volatiles</a:t>
            </a:r>
            <a:r>
              <a:rPr lang="nl-NL" dirty="0" smtClean="0">
                <a:solidFill>
                  <a:schemeClr val="tx1"/>
                </a:solidFill>
              </a:rPr>
              <a:t> are </a:t>
            </a:r>
            <a:r>
              <a:rPr lang="nl-NL" dirty="0" err="1" smtClean="0">
                <a:solidFill>
                  <a:schemeClr val="tx1"/>
                </a:solidFill>
              </a:rPr>
              <a:t>burned</a:t>
            </a:r>
            <a:r>
              <a:rPr lang="nl-NL" dirty="0" smtClean="0">
                <a:solidFill>
                  <a:schemeClr val="tx1"/>
                </a:solidFill>
              </a:rPr>
              <a:t> in </a:t>
            </a:r>
            <a:r>
              <a:rPr lang="nl-NL" dirty="0" err="1" smtClean="0">
                <a:solidFill>
                  <a:schemeClr val="tx1"/>
                </a:solidFill>
              </a:rPr>
              <a:t>wood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stove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Two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furnaces</a:t>
            </a:r>
            <a:r>
              <a:rPr lang="nl-NL" dirty="0" smtClean="0">
                <a:solidFill>
                  <a:schemeClr val="tx1"/>
                </a:solidFill>
              </a:rPr>
              <a:t>: </a:t>
            </a:r>
            <a:r>
              <a:rPr lang="nl-NL" dirty="0" err="1" smtClean="0">
                <a:solidFill>
                  <a:schemeClr val="tx1"/>
                </a:solidFill>
              </a:rPr>
              <a:t>one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for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drying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one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for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carbonisation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Alternating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use</a:t>
            </a:r>
            <a:r>
              <a:rPr lang="nl-NL" dirty="0" smtClean="0">
                <a:solidFill>
                  <a:schemeClr val="tx1"/>
                </a:solidFill>
              </a:rPr>
              <a:t> of reactors</a:t>
            </a:r>
          </a:p>
          <a:p>
            <a:pPr marL="457200" indent="-457200" algn="l">
              <a:buFontTx/>
              <a:buChar char="-"/>
            </a:pPr>
            <a:endParaRPr lang="nl-NL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0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err="1" smtClean="0"/>
              <a:t>Improved</a:t>
            </a:r>
            <a:r>
              <a:rPr lang="nl-NL" dirty="0" smtClean="0"/>
              <a:t> design</a:t>
            </a:r>
            <a:endParaRPr lang="nl-NL" dirty="0"/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77576"/>
            <a:ext cx="6480720" cy="428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72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err="1" smtClean="0"/>
              <a:t>Principle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1988839"/>
            <a:ext cx="7776864" cy="3873393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endParaRPr lang="nl-NL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6764"/>
            <a:ext cx="7657944" cy="46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09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gebruiker\Documents\Charcotec\Stainkoeln\fotos\20151001_155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90092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ebruiker\Documents\Charcotec\Stainkoeln\fotos\20150916_1651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/>
          <a:stretch/>
        </p:blipFill>
        <p:spPr bwMode="auto">
          <a:xfrm>
            <a:off x="3275856" y="2564904"/>
            <a:ext cx="5545393" cy="34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2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1988839"/>
            <a:ext cx="7776864" cy="3873393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endParaRPr lang="nl-NL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gebruiker\Documents\Charcotec\Stainkoeln\fotos\20150923_124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9" y="744080"/>
            <a:ext cx="8160908" cy="4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2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gebruiker\Documents\Charcotec\Stainkoeln\fotos\20150923_124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4" y="188641"/>
            <a:ext cx="307276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gebruiker\Documents\Charcotec\Stainkoeln\fotos\20150924_150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69905"/>
            <a:ext cx="5084057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94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err="1" smtClean="0"/>
              <a:t>Production</a:t>
            </a:r>
            <a:r>
              <a:rPr lang="nl-NL" dirty="0" smtClean="0"/>
              <a:t> full </a:t>
            </a:r>
            <a:r>
              <a:rPr lang="nl-NL" dirty="0" err="1" smtClean="0"/>
              <a:t>size</a:t>
            </a:r>
            <a:r>
              <a:rPr lang="nl-NL" dirty="0" smtClean="0"/>
              <a:t> module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1988839"/>
            <a:ext cx="7776864" cy="3873393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Two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furnaces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each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with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four</a:t>
            </a:r>
            <a:r>
              <a:rPr lang="nl-NL" dirty="0" smtClean="0">
                <a:solidFill>
                  <a:schemeClr val="tx1"/>
                </a:solidFill>
              </a:rPr>
              <a:t> reactors</a:t>
            </a: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14 m</a:t>
            </a:r>
            <a:r>
              <a:rPr lang="nl-NL" baseline="30000" dirty="0" smtClean="0">
                <a:solidFill>
                  <a:schemeClr val="tx1"/>
                </a:solidFill>
              </a:rPr>
              <a:t>3</a:t>
            </a:r>
            <a:r>
              <a:rPr lang="nl-NL" dirty="0" smtClean="0">
                <a:solidFill>
                  <a:schemeClr val="tx1"/>
                </a:solidFill>
              </a:rPr>
              <a:t> volume </a:t>
            </a:r>
            <a:r>
              <a:rPr lang="nl-NL" dirty="0" err="1" smtClean="0">
                <a:solidFill>
                  <a:schemeClr val="tx1"/>
                </a:solidFill>
              </a:rPr>
              <a:t>carbonisation</a:t>
            </a:r>
            <a:r>
              <a:rPr lang="nl-NL" dirty="0" smtClean="0">
                <a:solidFill>
                  <a:schemeClr val="tx1"/>
                </a:solidFill>
              </a:rPr>
              <a:t> per batch</a:t>
            </a: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1.000-1.100 kg </a:t>
            </a:r>
            <a:r>
              <a:rPr lang="nl-NL" dirty="0" err="1" smtClean="0">
                <a:solidFill>
                  <a:schemeClr val="tx1"/>
                </a:solidFill>
              </a:rPr>
              <a:t>charcoal</a:t>
            </a:r>
            <a:r>
              <a:rPr lang="nl-NL" dirty="0" smtClean="0">
                <a:solidFill>
                  <a:schemeClr val="tx1"/>
                </a:solidFill>
              </a:rPr>
              <a:t> per batch</a:t>
            </a: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2-3 batches per </a:t>
            </a:r>
            <a:r>
              <a:rPr lang="nl-NL" dirty="0" err="1" smtClean="0">
                <a:solidFill>
                  <a:schemeClr val="tx1"/>
                </a:solidFill>
              </a:rPr>
              <a:t>day</a:t>
            </a:r>
            <a:r>
              <a:rPr lang="nl-NL" dirty="0" smtClean="0">
                <a:solidFill>
                  <a:schemeClr val="tx1"/>
                </a:solidFill>
              </a:rPr>
              <a:t> (</a:t>
            </a:r>
            <a:r>
              <a:rPr lang="nl-NL" dirty="0" err="1" smtClean="0">
                <a:solidFill>
                  <a:schemeClr val="tx1"/>
                </a:solidFill>
              </a:rPr>
              <a:t>depending</a:t>
            </a:r>
            <a:r>
              <a:rPr lang="nl-NL" dirty="0" smtClean="0">
                <a:solidFill>
                  <a:schemeClr val="tx1"/>
                </a:solidFill>
              </a:rPr>
              <a:t> on type of </a:t>
            </a:r>
            <a:r>
              <a:rPr lang="nl-NL" dirty="0" err="1" smtClean="0">
                <a:solidFill>
                  <a:schemeClr val="tx1"/>
                </a:solidFill>
              </a:rPr>
              <a:t>biomass</a:t>
            </a:r>
            <a:r>
              <a:rPr lang="nl-NL" dirty="0" smtClean="0">
                <a:solidFill>
                  <a:schemeClr val="tx1"/>
                </a:solidFill>
              </a:rPr>
              <a:t>, </a:t>
            </a:r>
            <a:r>
              <a:rPr lang="nl-NL" dirty="0" err="1" smtClean="0">
                <a:solidFill>
                  <a:schemeClr val="tx1"/>
                </a:solidFill>
              </a:rPr>
              <a:t>particle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size</a:t>
            </a:r>
            <a:r>
              <a:rPr lang="nl-NL" dirty="0" smtClean="0">
                <a:solidFill>
                  <a:schemeClr val="tx1"/>
                </a:solidFill>
              </a:rPr>
              <a:t>, </a:t>
            </a:r>
            <a:r>
              <a:rPr lang="nl-NL" dirty="0" err="1" smtClean="0">
                <a:solidFill>
                  <a:schemeClr val="tx1"/>
                </a:solidFill>
              </a:rPr>
              <a:t>moisture</a:t>
            </a:r>
            <a:r>
              <a:rPr lang="nl-NL" dirty="0" smtClean="0">
                <a:solidFill>
                  <a:schemeClr val="tx1"/>
                </a:solidFill>
              </a:rPr>
              <a:t> content etc.) </a:t>
            </a:r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6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err="1" smtClean="0"/>
              <a:t>History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016824" cy="3937992"/>
          </a:xfrm>
        </p:spPr>
        <p:txBody>
          <a:bodyPr>
            <a:normAutofit lnSpcReduction="10000"/>
          </a:bodyPr>
          <a:lstStyle/>
          <a:p>
            <a:pPr algn="l"/>
            <a:r>
              <a:rPr lang="nl-NL" dirty="0" err="1" smtClean="0">
                <a:solidFill>
                  <a:schemeClr val="tx1"/>
                </a:solidFill>
              </a:rPr>
              <a:t>Started</a:t>
            </a:r>
            <a:r>
              <a:rPr lang="nl-NL" dirty="0" smtClean="0">
                <a:solidFill>
                  <a:schemeClr val="tx1"/>
                </a:solidFill>
              </a:rPr>
              <a:t> in 2012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r>
              <a:rPr lang="nl-NL" dirty="0" err="1" smtClean="0">
                <a:solidFill>
                  <a:schemeClr val="tx1"/>
                </a:solidFill>
              </a:rPr>
              <a:t>Philosophy</a:t>
            </a:r>
            <a:r>
              <a:rPr lang="nl-NL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High efficiency </a:t>
            </a:r>
            <a:r>
              <a:rPr lang="nl-NL" dirty="0" err="1" smtClean="0">
                <a:solidFill>
                  <a:schemeClr val="tx1"/>
                </a:solidFill>
              </a:rPr>
              <a:t>biomass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to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charcoal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Robust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simple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technology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No </a:t>
            </a:r>
            <a:r>
              <a:rPr lang="nl-NL" dirty="0" err="1" smtClean="0">
                <a:solidFill>
                  <a:schemeClr val="tx1"/>
                </a:solidFill>
              </a:rPr>
              <a:t>hazardous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emissions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Affordable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production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costs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52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smtClean="0"/>
              <a:t>Program demo-plant 2015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1988839"/>
            <a:ext cx="7776864" cy="3873393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Optimize</a:t>
            </a:r>
            <a:r>
              <a:rPr lang="nl-NL" dirty="0" smtClean="0">
                <a:solidFill>
                  <a:schemeClr val="tx1"/>
                </a:solidFill>
              </a:rPr>
              <a:t> time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temperature</a:t>
            </a:r>
            <a:r>
              <a:rPr lang="nl-NL" dirty="0" smtClean="0">
                <a:solidFill>
                  <a:schemeClr val="tx1"/>
                </a:solidFill>
              </a:rPr>
              <a:t>  vs. quality </a:t>
            </a:r>
            <a:r>
              <a:rPr lang="nl-NL" dirty="0" err="1" smtClean="0">
                <a:solidFill>
                  <a:schemeClr val="tx1"/>
                </a:solidFill>
              </a:rPr>
              <a:t>charcoal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Operational</a:t>
            </a:r>
            <a:r>
              <a:rPr lang="nl-NL" dirty="0" smtClean="0">
                <a:solidFill>
                  <a:schemeClr val="tx1"/>
                </a:solidFill>
              </a:rPr>
              <a:t> protocol</a:t>
            </a: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Tests </a:t>
            </a:r>
            <a:r>
              <a:rPr lang="nl-NL" dirty="0" err="1" smtClean="0">
                <a:solidFill>
                  <a:schemeClr val="tx1"/>
                </a:solidFill>
              </a:rPr>
              <a:t>with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rice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hulls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sugar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cane</a:t>
            </a:r>
            <a:r>
              <a:rPr lang="nl-NL" dirty="0">
                <a:solidFill>
                  <a:schemeClr val="tx1"/>
                </a:solidFill>
              </a:rPr>
              <a:t> 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Tests </a:t>
            </a:r>
            <a:r>
              <a:rPr lang="nl-NL" dirty="0" err="1" smtClean="0">
                <a:solidFill>
                  <a:schemeClr val="tx1"/>
                </a:solidFill>
              </a:rPr>
              <a:t>with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peat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Other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biomass</a:t>
            </a:r>
            <a:endParaRPr lang="nl-NL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3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err="1" smtClean="0"/>
              <a:t>Philosophy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992888" cy="3937992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Robust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simple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technology</a:t>
            </a:r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No heavy equipment </a:t>
            </a:r>
            <a:r>
              <a:rPr lang="nl-NL" dirty="0" err="1" smtClean="0">
                <a:solidFill>
                  <a:schemeClr val="tx1"/>
                </a:solidFill>
              </a:rPr>
              <a:t>for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loading</a:t>
            </a:r>
            <a:r>
              <a:rPr lang="nl-NL" dirty="0">
                <a:solidFill>
                  <a:schemeClr val="tx1"/>
                </a:solidFill>
              </a:rPr>
              <a:t>/</a:t>
            </a:r>
            <a:r>
              <a:rPr lang="nl-NL" dirty="0" err="1" smtClean="0">
                <a:solidFill>
                  <a:schemeClr val="tx1"/>
                </a:solidFill>
              </a:rPr>
              <a:t>unloading</a:t>
            </a:r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Most </a:t>
            </a:r>
            <a:r>
              <a:rPr lang="nl-NL" dirty="0" err="1" smtClean="0">
                <a:solidFill>
                  <a:schemeClr val="tx1"/>
                </a:solidFill>
              </a:rPr>
              <a:t>construction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work</a:t>
            </a:r>
            <a:r>
              <a:rPr lang="nl-NL" dirty="0" smtClean="0">
                <a:solidFill>
                  <a:schemeClr val="tx1"/>
                </a:solidFill>
              </a:rPr>
              <a:t> on </a:t>
            </a:r>
            <a:r>
              <a:rPr lang="nl-NL" dirty="0" err="1" smtClean="0">
                <a:solidFill>
                  <a:schemeClr val="tx1"/>
                </a:solidFill>
              </a:rPr>
              <a:t>location</a:t>
            </a:r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Construction </a:t>
            </a:r>
            <a:r>
              <a:rPr lang="nl-NL" dirty="0" err="1" smtClean="0">
                <a:solidFill>
                  <a:schemeClr val="tx1"/>
                </a:solidFill>
              </a:rPr>
              <a:t>materials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readily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available</a:t>
            </a:r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No </a:t>
            </a:r>
            <a:r>
              <a:rPr lang="nl-NL" dirty="0" err="1" smtClean="0">
                <a:solidFill>
                  <a:schemeClr val="tx1"/>
                </a:solidFill>
              </a:rPr>
              <a:t>advanced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process</a:t>
            </a:r>
            <a:r>
              <a:rPr lang="nl-NL" dirty="0" smtClean="0">
                <a:solidFill>
                  <a:schemeClr val="tx1"/>
                </a:solidFill>
              </a:rPr>
              <a:t> control equipment</a:t>
            </a:r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9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err="1" smtClean="0"/>
              <a:t>Philosophy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992888" cy="3937992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High efficiency</a:t>
            </a: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Heating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(</a:t>
            </a:r>
            <a:r>
              <a:rPr lang="nl-NL" dirty="0" err="1" smtClean="0">
                <a:solidFill>
                  <a:schemeClr val="tx1"/>
                </a:solidFill>
              </a:rPr>
              <a:t>combustion</a:t>
            </a:r>
            <a:r>
              <a:rPr lang="nl-NL" dirty="0" smtClean="0">
                <a:solidFill>
                  <a:schemeClr val="tx1"/>
                </a:solidFill>
              </a:rPr>
              <a:t>) </a:t>
            </a:r>
            <a:r>
              <a:rPr lang="nl-NL" dirty="0" err="1" smtClean="0">
                <a:solidFill>
                  <a:schemeClr val="tx1"/>
                </a:solidFill>
              </a:rPr>
              <a:t>separated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from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carbonisation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Drying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carbonisation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separated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Energy content </a:t>
            </a:r>
            <a:r>
              <a:rPr lang="nl-NL" dirty="0" err="1" smtClean="0">
                <a:solidFill>
                  <a:schemeClr val="tx1"/>
                </a:solidFill>
              </a:rPr>
              <a:t>volatiles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used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for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process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heating</a:t>
            </a:r>
            <a:endParaRPr lang="nl-NL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6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err="1" smtClean="0"/>
              <a:t>Philosophy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992888" cy="3937992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No </a:t>
            </a:r>
            <a:r>
              <a:rPr lang="nl-NL" dirty="0" err="1" smtClean="0">
                <a:solidFill>
                  <a:schemeClr val="tx1"/>
                </a:solidFill>
              </a:rPr>
              <a:t>hazardous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emissions</a:t>
            </a:r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- Prevention of </a:t>
            </a:r>
            <a:r>
              <a:rPr lang="nl-NL" dirty="0" err="1" smtClean="0">
                <a:solidFill>
                  <a:schemeClr val="tx1"/>
                </a:solidFill>
              </a:rPr>
              <a:t>emissions</a:t>
            </a:r>
            <a:r>
              <a:rPr lang="nl-NL" dirty="0" smtClean="0">
                <a:solidFill>
                  <a:schemeClr val="tx1"/>
                </a:solidFill>
              </a:rPr>
              <a:t> of black </a:t>
            </a:r>
            <a:r>
              <a:rPr lang="nl-NL" dirty="0" err="1" smtClean="0">
                <a:solidFill>
                  <a:schemeClr val="tx1"/>
                </a:solidFill>
              </a:rPr>
              <a:t>vapours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by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combustion</a:t>
            </a:r>
            <a:r>
              <a:rPr lang="nl-NL" dirty="0" smtClean="0">
                <a:solidFill>
                  <a:schemeClr val="tx1"/>
                </a:solidFill>
              </a:rPr>
              <a:t> in </a:t>
            </a:r>
            <a:r>
              <a:rPr lang="nl-NL" dirty="0" err="1" smtClean="0">
                <a:solidFill>
                  <a:schemeClr val="tx1"/>
                </a:solidFill>
              </a:rPr>
              <a:t>wood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stove</a:t>
            </a:r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- Health </a:t>
            </a:r>
            <a:r>
              <a:rPr lang="nl-NL" dirty="0" err="1" smtClean="0">
                <a:solidFill>
                  <a:schemeClr val="tx1"/>
                </a:solidFill>
              </a:rPr>
              <a:t>problem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workers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environmental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problem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avoided</a:t>
            </a:r>
            <a:endParaRPr lang="nl-NL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6563"/>
            <a:ext cx="3182373" cy="23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6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smtClean="0"/>
              <a:t>First design</a:t>
            </a:r>
            <a:endParaRPr lang="nl-NL" dirty="0"/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79" y="1628800"/>
            <a:ext cx="6726245" cy="46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6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93961"/>
          </a:xfrm>
        </p:spPr>
        <p:txBody>
          <a:bodyPr/>
          <a:lstStyle/>
          <a:p>
            <a:r>
              <a:rPr lang="nl-NL" dirty="0" smtClean="0"/>
              <a:t>Demo plant in Bosnia</a:t>
            </a:r>
            <a:endParaRPr lang="nl-NL" dirty="0"/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ebruiker\Documents\Charcotec\fotos Ribnik\20140408_081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396439" cy="329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ebruiker\Documents\Charcotec\fotos Ribnik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89" y="1648332"/>
            <a:ext cx="2695468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1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gebruiker\Google Drive\Charcotec\Foto's\showfoto's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143096" cy="288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ebruiker\Google Drive\Charcotec\Foto's\showfoto's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7"/>
            <a:ext cx="4443845" cy="24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4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992888" cy="3937992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endParaRPr lang="nl-NL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ebruiker\AppData\Local\Microsoft\Windows\Temporary Internet Files\OLK671C\Koolplant-DEF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46012" cy="11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ebruiker\Google Drive\Charcotec\Foto's\2e trip\DSC04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8" y="1484784"/>
            <a:ext cx="5813824" cy="32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ebruiker\Google Drive\Charcotec\Foto's\2e trip\DSC03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614547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261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259</Words>
  <Application>Microsoft Office PowerPoint</Application>
  <PresentationFormat>Diavoorstelling 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Kantoorthema</vt:lpstr>
      <vt:lpstr>PowerPoint-presentatie</vt:lpstr>
      <vt:lpstr>History</vt:lpstr>
      <vt:lpstr>Philosophy</vt:lpstr>
      <vt:lpstr>Philosophy</vt:lpstr>
      <vt:lpstr>Philosophy</vt:lpstr>
      <vt:lpstr>First design</vt:lpstr>
      <vt:lpstr>Demo plant in Bosnia</vt:lpstr>
      <vt:lpstr>PowerPoint-presentatie</vt:lpstr>
      <vt:lpstr>PowerPoint-presentatie</vt:lpstr>
      <vt:lpstr>Results tests</vt:lpstr>
      <vt:lpstr>Results tests</vt:lpstr>
      <vt:lpstr>Results tests</vt:lpstr>
      <vt:lpstr>Improved design</vt:lpstr>
      <vt:lpstr>Improved design</vt:lpstr>
      <vt:lpstr>Principle</vt:lpstr>
      <vt:lpstr>PowerPoint-presentatie</vt:lpstr>
      <vt:lpstr>PowerPoint-presentatie</vt:lpstr>
      <vt:lpstr>PowerPoint-presentatie</vt:lpstr>
      <vt:lpstr>Production full size module</vt:lpstr>
      <vt:lpstr>Program demo-plant 2015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Jacques</cp:lastModifiedBy>
  <cp:revision>15</cp:revision>
  <dcterms:created xsi:type="dcterms:W3CDTF">2015-10-04T08:29:13Z</dcterms:created>
  <dcterms:modified xsi:type="dcterms:W3CDTF">2015-10-04T13:57:20Z</dcterms:modified>
</cp:coreProperties>
</file>